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notesMasterIdLst>
    <p:notesMasterId r:id="rId3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titulo y me presento y tutor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Todos hemos visto cosas parecidas...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Transaccion en MS se complican mucho
saga es un patron asegura consistencia
crea estructuras para caminos felices y marchas atras en caso de fallo
una muy usada, orquestacion y maquina de estados, pero acopla mucho
problemas en gobierno muchos equipos en empresas grandes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Orquestacion es acoplada y 1 unico punto de dolor
Decide el order el orquestador
Coreografiada desacoplada, control distribuido
Orden se decide en eventos
Gobierno de equipos es mas sencillo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front hace 1 llamada
multiples respuestas
diferentes momento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pasos happy path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completada vs cancelada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completada vs cancelada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  
 desacoplados -&gt; entre ellos y tambien de los consumidores  
 Coreografia -&gt; desconocer la transaccion, indepencida en desarrollo y ciclo de vida, codigo y equipos  
 Sin maquina de estados, por quitar la coreografia, simplificar  
 Eventos, porque da independencia, capacidad de cambiar el orden de la saga, meter mas pasos  
 Por experiencias paadas, una transaccion en MS se complican mucho
FRONT 
No queremos que el middleware se tenga que preocupar en informarnos ni que consumidores tiene, ni de que modelo de datos necesita cada uno
comunicacion independiente y asincrona 
propone un BFF consumira eventos, escucha sin molestar 
Por experiencias paadas, una transaccion en MS se complican mucho 
Y todas las buenas practicas que hemos aprendido en el master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También están incluidos kowl y Kafka-ui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Trabajo en ing, me han pagado el máster CLOUD APP
Esto es un trabajo de investigación, continuación del máster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llevas 6 min!!!
hablar de base service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cada servicio su bbdd
Orderid correlationId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Contar anecdota de procesos asincronos que no llegaron a hacerse y otras...
Contar anecdota de modelos de datos, notificaciones...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habria que hacer test en el BFF de recursos consumidos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idea es 1 por cada tipo de cliente
saga es un patron asegura consistencia
crea estructuras para caminos felices y marchas atras en caso de fallo
una muy usada, orquestacion y maquina de estados, pero acopla mucho
problemas en gobierno muchos equipos en empresas grandes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34</Slides>
  <Notes>34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vitaminized from the backend</dc:title>
  <dc:subject>PptxGenJS Presentation</dc:subject>
  <dc:creator>Created by Marp</dc:creator>
  <cp:lastModifiedBy>Created by Marp</cp:lastModifiedBy>
  <cp:revision>1</cp:revision>
  <dcterms:created xsi:type="dcterms:W3CDTF">2022-09-27T21:29:13Z</dcterms:created>
  <dcterms:modified xsi:type="dcterms:W3CDTF">2022-09-27T21:29:13Z</dcterms:modified>
</cp:coreProperties>
</file>